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slideMasters/slideMaster80.xml" ContentType="application/vnd.openxmlformats-officedocument.presentationml.slideMaster+xml"/>
  <Override PartName="/ppt/slides/slide80.xml" ContentType="application/vnd.openxmlformats-officedocument.presentationml.slide+xml"/>
  <Override PartName="/ppt/slideMasters/slideMaster81.xml" ContentType="application/vnd.openxmlformats-officedocument.presentationml.slideMaster+xml"/>
  <Override PartName="/ppt/slides/slide8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Lst>
  <p:notesMasterIdLst>
    <p:notesMasterId r:id="rId83"/>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notesMaster" Target="notesMasters/notesMaster1.xml"/><Relationship Id="rId84" Type="http://schemas.openxmlformats.org/officeDocument/2006/relationships/presProps" Target="presProps.xml"/><Relationship Id="rId85" Type="http://schemas.openxmlformats.org/officeDocument/2006/relationships/viewProps" Target="viewProps.xml"/><Relationship Id="rId86" Type="http://schemas.openxmlformats.org/officeDocument/2006/relationships/theme" Target="theme/theme1.xml"/><Relationship Id="rId8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8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0.xml"/>
		</Relationships>
</file>

<file path=ppt/notesSlides/_rels/notesSlide8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1.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cover opacity:.7](img/title-page..jpg)
بسم الله الرحمان الرحیم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مقایسه دو ابزار رایگان تولید تصویر با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opacity:0.25](img/multimodal-models-bg.jpg)
&gt;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مشکل اصلی با ابزارهای هوش مصنوعی: **عدم قطعیت**!!!
###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بخش سوم
## مهندسی پرامپت: کلید استفاده موثر</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رابط کاربری امکان انتخاب مسیر اسناد، طرح پرسش، و مشاهده پاسخ به همراه شواهد و مراحل پردازش (retrieval، prompt و مدل) را فراهم می‌کند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image" Target="../media/Slide-80-image-1.png"/><Relationship Id="rId2" Type="http://schemas.openxmlformats.org/officeDocument/2006/relationships/slideLayout" Target="../slideLayouts/slideLayout1.xml"/><Relationship Id="rId3"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image" Target="../media/Slide-81-image-1.png"/><Relationship Id="rId2" Type="http://schemas.openxmlformats.org/officeDocument/2006/relationships/slideLayout" Target="../slideLayouts/slideLayout1.xml"/><Relationship Id="rId3" Type="http://schemas.openxmlformats.org/officeDocument/2006/relationships/notesSlide" Target="../notesSlides/notesSlide81.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name="Slide 8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name="Slide 8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81</Slides>
  <Notes>81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81</vt:i4>
      </vt:variant>
    </vt:vector>
  </HeadingPairs>
  <TitlesOfParts>
    <vt:vector size="8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lpstr>Slide 80</vt:lpstr>
      <vt:lpstr>Slide 81</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Created by Marp</cp:lastModifiedBy>
  <cp:revision>1</cp:revision>
  <dcterms:created xsi:type="dcterms:W3CDTF">2025-12-16T04:08:54Z</dcterms:created>
  <dcterms:modified xsi:type="dcterms:W3CDTF">2025-12-16T04:08:54Z</dcterms:modified>
</cp:coreProperties>
</file>